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65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3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52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7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53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1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1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3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67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C843-9254-4B3A-8D9C-5F61DD9A42F3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525E-6560-4A90-9CBF-A20402B09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4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50" cy="15487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7650" y="392937"/>
            <a:ext cx="497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www.peche-cognac.fr</a:t>
            </a:r>
            <a:endParaRPr lang="fr-FR" sz="32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30" y="0"/>
            <a:ext cx="1887470" cy="14825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2" y="1548736"/>
            <a:ext cx="10005371" cy="52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Jean-Roland JUTIER</dc:creator>
  <cp:lastModifiedBy>Jean-Roland JUTIER</cp:lastModifiedBy>
  <cp:revision>4</cp:revision>
  <dcterms:created xsi:type="dcterms:W3CDTF">2014-11-29T06:52:53Z</dcterms:created>
  <dcterms:modified xsi:type="dcterms:W3CDTF">2014-12-16T13:38:43Z</dcterms:modified>
</cp:coreProperties>
</file>